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A19A7-69BE-AE42-3808-0BFA089B5F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1927">
            <a:off x="1380473" y="2969716"/>
            <a:ext cx="8689976" cy="25092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354B12-F339-35B6-DCC6-84A78AC569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604" y="2301393"/>
            <a:ext cx="8689976" cy="3845858"/>
          </a:xfrm>
        </p:spPr>
        <p:txBody>
          <a:bodyPr>
            <a:normAutofit/>
          </a:bodyPr>
          <a:lstStyle/>
          <a:p>
            <a:r>
              <a:rPr lang="en-US" sz="9600" dirty="0">
                <a:solidFill>
                  <a:srgbClr val="7030A0"/>
                </a:solidFill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3160455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57996-9F17-AFB8-1194-9EC75B808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257" y="0"/>
            <a:ext cx="10364451" cy="1596177"/>
          </a:xfrm>
        </p:spPr>
        <p:txBody>
          <a:bodyPr/>
          <a:lstStyle/>
          <a:p>
            <a:r>
              <a:rPr lang="en-US" b="1" dirty="0" err="1"/>
              <a:t>বীজগণিতীয়</a:t>
            </a:r>
            <a:r>
              <a:rPr lang="en-US" dirty="0"/>
              <a:t> </a:t>
            </a:r>
            <a:r>
              <a:rPr lang="en-US" b="1" dirty="0" err="1"/>
              <a:t>ভগ্নাংশ</a:t>
            </a:r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38B1FD-CD18-1FD0-6EE4-E402AA83184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17176" y="1803854"/>
            <a:ext cx="10518589" cy="2877008"/>
          </a:xfrm>
        </p:spPr>
      </p:pic>
    </p:spTree>
    <p:extLst>
      <p:ext uri="{BB962C8B-B14F-4D97-AF65-F5344CB8AC3E}">
        <p14:creationId xmlns:p14="http://schemas.microsoft.com/office/powerpoint/2010/main" val="412638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1C1FD-58FF-992C-0130-3983F5F2A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836" y="0"/>
            <a:ext cx="10364451" cy="779089"/>
          </a:xfrm>
        </p:spPr>
        <p:txBody>
          <a:bodyPr>
            <a:normAutofit fontScale="90000"/>
          </a:bodyPr>
          <a:lstStyle/>
          <a:p>
            <a:r>
              <a:rPr lang="en-US" sz="5400" b="1" dirty="0" err="1"/>
              <a:t>সরল</a:t>
            </a:r>
            <a:r>
              <a:rPr lang="en-US" dirty="0"/>
              <a:t> </a:t>
            </a:r>
            <a:r>
              <a:rPr lang="en-US" sz="5400" b="1" dirty="0" err="1"/>
              <a:t>সহসমীকরণ</a:t>
            </a:r>
            <a:endParaRPr lang="en-US" sz="54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80BB34-8FB4-29DD-918C-C12DCC20B9A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49176" y="779089"/>
            <a:ext cx="6872942" cy="6078911"/>
          </a:xfrm>
        </p:spPr>
      </p:pic>
    </p:spTree>
    <p:extLst>
      <p:ext uri="{BB962C8B-B14F-4D97-AF65-F5344CB8AC3E}">
        <p14:creationId xmlns:p14="http://schemas.microsoft.com/office/powerpoint/2010/main" val="2967648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6FB36-E642-196D-11E8-CDD79735D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258" y="164306"/>
            <a:ext cx="10364451" cy="1365670"/>
          </a:xfrm>
        </p:spPr>
        <p:txBody>
          <a:bodyPr/>
          <a:lstStyle/>
          <a:p>
            <a:r>
              <a:rPr lang="en-US" b="1" dirty="0" err="1"/>
              <a:t>সেট</a:t>
            </a:r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96AEDB-1B3F-CBA2-429A-B63D0B991DE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11826" y="1852706"/>
            <a:ext cx="10697883" cy="3585881"/>
          </a:xfrm>
        </p:spPr>
      </p:pic>
    </p:spTree>
    <p:extLst>
      <p:ext uri="{BB962C8B-B14F-4D97-AF65-F5344CB8AC3E}">
        <p14:creationId xmlns:p14="http://schemas.microsoft.com/office/powerpoint/2010/main" val="3957309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288AC-D735-5F67-01B9-7F32CE17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446286-94BE-E423-42FB-85633508DAE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71388" y="251012"/>
            <a:ext cx="9729694" cy="6167717"/>
          </a:xfrm>
        </p:spPr>
      </p:pic>
    </p:spTree>
    <p:extLst>
      <p:ext uri="{BB962C8B-B14F-4D97-AF65-F5344CB8AC3E}">
        <p14:creationId xmlns:p14="http://schemas.microsoft.com/office/powerpoint/2010/main" val="2246298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A9632-A171-9411-2F04-1B0663D24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483" y="-499677"/>
            <a:ext cx="10364451" cy="1596177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1F40CB-8FF1-89B2-EE8D-029A7E84249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34353" y="322729"/>
            <a:ext cx="9920941" cy="6370918"/>
          </a:xfrm>
        </p:spPr>
      </p:pic>
    </p:spTree>
    <p:extLst>
      <p:ext uri="{BB962C8B-B14F-4D97-AF65-F5344CB8AC3E}">
        <p14:creationId xmlns:p14="http://schemas.microsoft.com/office/powerpoint/2010/main" val="2825806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F5631-6CD6-242A-E4EA-E435DD8B8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257" y="0"/>
            <a:ext cx="10364451" cy="1596177"/>
          </a:xfrm>
        </p:spPr>
        <p:txBody>
          <a:bodyPr>
            <a:normAutofit/>
          </a:bodyPr>
          <a:lstStyle/>
          <a:p>
            <a:r>
              <a:rPr lang="en-US" sz="5400" b="1" dirty="0" err="1"/>
              <a:t>চতর্ভুজ</a:t>
            </a:r>
            <a:endParaRPr lang="en-US" sz="54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D11644-3E63-854B-08F7-E4B9EB497EC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29977" y="1195294"/>
            <a:ext cx="8689788" cy="5259294"/>
          </a:xfrm>
        </p:spPr>
      </p:pic>
    </p:spTree>
    <p:extLst>
      <p:ext uri="{BB962C8B-B14F-4D97-AF65-F5344CB8AC3E}">
        <p14:creationId xmlns:p14="http://schemas.microsoft.com/office/powerpoint/2010/main" val="3113033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F93C7-5FE3-5EAC-70E9-2549DD9EF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513976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পীথাগোরাসের</a:t>
            </a:r>
            <a:r>
              <a:rPr lang="en-US" dirty="0"/>
              <a:t> </a:t>
            </a:r>
            <a:r>
              <a:rPr lang="en-US" b="1" dirty="0" err="1"/>
              <a:t>উপপাদ্য</a:t>
            </a:r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9D1046-3E95-37A4-F4A7-B15CDC3B011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02871" y="800100"/>
            <a:ext cx="9263529" cy="6057900"/>
          </a:xfrm>
        </p:spPr>
      </p:pic>
    </p:spTree>
    <p:extLst>
      <p:ext uri="{BB962C8B-B14F-4D97-AF65-F5344CB8AC3E}">
        <p14:creationId xmlns:p14="http://schemas.microsoft.com/office/powerpoint/2010/main" val="1496878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755C2-1762-00FD-7062-964E0C4A3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693" y="95624"/>
            <a:ext cx="10596907" cy="729129"/>
          </a:xfrm>
        </p:spPr>
        <p:txBody>
          <a:bodyPr/>
          <a:lstStyle/>
          <a:p>
            <a:r>
              <a:rPr lang="en-US" b="1" dirty="0" err="1"/>
              <a:t>বৃত্ত</a:t>
            </a:r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5DDE0E-70F7-3D6B-40CD-C6949AA2551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932705" y="1243106"/>
            <a:ext cx="4793129" cy="425524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114670-D127-EEDB-CC14-5E10890A0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859" y="1243106"/>
            <a:ext cx="5044141" cy="425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92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EDBF-A291-16FE-2C56-8605E61F0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28" y="0"/>
            <a:ext cx="10364451" cy="1027953"/>
          </a:xfrm>
        </p:spPr>
        <p:txBody>
          <a:bodyPr/>
          <a:lstStyle/>
          <a:p>
            <a:r>
              <a:rPr lang="en-US" b="1" dirty="0" err="1"/>
              <a:t>তথ্য</a:t>
            </a:r>
            <a:r>
              <a:rPr lang="en-US" dirty="0"/>
              <a:t> </a:t>
            </a:r>
            <a:r>
              <a:rPr lang="en-US" b="1" dirty="0"/>
              <a:t>ও</a:t>
            </a:r>
            <a:r>
              <a:rPr lang="en-US" dirty="0"/>
              <a:t> </a:t>
            </a:r>
            <a:r>
              <a:rPr lang="en-US" b="1" dirty="0" err="1"/>
              <a:t>উপাত্ত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8B99EF2-41B8-C350-BE00-D99140CC0FA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48378" y="1027953"/>
            <a:ext cx="9689739" cy="5080000"/>
          </a:xfrm>
        </p:spPr>
      </p:pic>
    </p:spTree>
    <p:extLst>
      <p:ext uri="{BB962C8B-B14F-4D97-AF65-F5344CB8AC3E}">
        <p14:creationId xmlns:p14="http://schemas.microsoft.com/office/powerpoint/2010/main" val="3992665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52E88-6749-94CD-6024-4801D914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AE9C79-0533-682C-881B-6A9CEDE30EF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89741" y="618517"/>
            <a:ext cx="9143999" cy="5967554"/>
          </a:xfrm>
        </p:spPr>
      </p:pic>
    </p:spTree>
    <p:extLst>
      <p:ext uri="{BB962C8B-B14F-4D97-AF65-F5344CB8AC3E}">
        <p14:creationId xmlns:p14="http://schemas.microsoft.com/office/powerpoint/2010/main" val="196305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56CAA-72BA-32E3-4A6E-21B70B6B9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4A558-BFAD-96D5-D41B-A040C8D512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36504" y="0"/>
            <a:ext cx="10363826" cy="6674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          </a:t>
            </a:r>
            <a:r>
              <a:rPr lang="en-US" sz="6600" dirty="0" err="1"/>
              <a:t>তামান্না</a:t>
            </a:r>
            <a:r>
              <a:rPr lang="en-US" sz="6000" dirty="0"/>
              <a:t> </a:t>
            </a:r>
            <a:r>
              <a:rPr lang="en-US" sz="6600" dirty="0" err="1"/>
              <a:t>ইয়াসমিন</a:t>
            </a:r>
            <a:endParaRPr lang="en-US" sz="6600" dirty="0"/>
          </a:p>
          <a:p>
            <a:pPr marL="0" indent="0">
              <a:buNone/>
            </a:pPr>
            <a:r>
              <a:rPr lang="en-US" sz="6600" dirty="0"/>
              <a:t>           </a:t>
            </a:r>
            <a:r>
              <a:rPr lang="en-US" sz="5400" dirty="0" err="1"/>
              <a:t>ইন্সট্রাক্টর</a:t>
            </a:r>
            <a:r>
              <a:rPr lang="en-US" sz="5400" dirty="0"/>
              <a:t>(</a:t>
            </a:r>
            <a:r>
              <a:rPr lang="en-US" sz="5400" dirty="0" err="1"/>
              <a:t>গণিত</a:t>
            </a:r>
            <a:r>
              <a:rPr lang="en-US" sz="5400" dirty="0"/>
              <a:t>)</a:t>
            </a:r>
          </a:p>
          <a:p>
            <a:pPr marL="0" indent="0">
              <a:buNone/>
            </a:pPr>
            <a:r>
              <a:rPr lang="en-US" sz="5400" dirty="0"/>
              <a:t>         মোবাইল:01515299772</a:t>
            </a:r>
          </a:p>
          <a:p>
            <a:pPr marL="0" indent="0">
              <a:buNone/>
            </a:pPr>
            <a:r>
              <a:rPr lang="en-US" sz="5400" dirty="0"/>
              <a:t>      </a:t>
            </a:r>
            <a:r>
              <a:rPr lang="en-US" sz="5400" dirty="0" err="1"/>
              <a:t>ইমেইল</a:t>
            </a:r>
            <a:r>
              <a:rPr lang="en-US" sz="5400" dirty="0"/>
              <a:t>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182464-45EB-E067-38A7-810727811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728" y="3788681"/>
            <a:ext cx="5746953" cy="131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41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6CEA5-C264-6D09-CA49-01C48162D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84553E-C023-F45C-FCFB-3DD5D7A1D40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43105" y="812800"/>
            <a:ext cx="9897035" cy="5080000"/>
          </a:xfrm>
        </p:spPr>
      </p:pic>
    </p:spTree>
    <p:extLst>
      <p:ext uri="{BB962C8B-B14F-4D97-AF65-F5344CB8AC3E}">
        <p14:creationId xmlns:p14="http://schemas.microsoft.com/office/powerpoint/2010/main" val="3330928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0AF63-E61C-1E20-AE67-5716862B1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9959D8-C2EC-B3EF-68D4-EAAC7012A57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53883" y="406400"/>
            <a:ext cx="8701742" cy="6107953"/>
          </a:xfrm>
        </p:spPr>
      </p:pic>
    </p:spTree>
    <p:extLst>
      <p:ext uri="{BB962C8B-B14F-4D97-AF65-F5344CB8AC3E}">
        <p14:creationId xmlns:p14="http://schemas.microsoft.com/office/powerpoint/2010/main" val="3241446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93917-A947-62BE-5753-F9557AC43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091" y="1610612"/>
            <a:ext cx="8780686" cy="2644635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C00000"/>
                </a:solidFill>
              </a:rPr>
              <a:t>Thanks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304A8-A069-EE11-91A3-3AE85C16C6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rot="11219357" flipV="1">
            <a:off x="993807" y="200106"/>
            <a:ext cx="10624276" cy="134133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257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F9D21-48DD-239A-9122-8DD1E58C2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259" y="1099671"/>
            <a:ext cx="7741482" cy="3812988"/>
          </a:xfrm>
        </p:spPr>
        <p:txBody>
          <a:bodyPr>
            <a:normAutofit/>
          </a:bodyPr>
          <a:lstStyle/>
          <a:p>
            <a:r>
              <a:rPr lang="en-US" sz="6000" b="1" dirty="0" err="1">
                <a:solidFill>
                  <a:schemeClr val="accent5"/>
                </a:solidFill>
              </a:rPr>
              <a:t>শ্রেণি</a:t>
            </a:r>
            <a:r>
              <a:rPr lang="en-US" sz="6000" b="1" dirty="0">
                <a:solidFill>
                  <a:schemeClr val="accent5"/>
                </a:solidFill>
              </a:rPr>
              <a:t>:</a:t>
            </a:r>
            <a:r>
              <a:rPr lang="en-US" dirty="0"/>
              <a:t> </a:t>
            </a:r>
            <a:r>
              <a:rPr lang="en-US" sz="6000" b="1" dirty="0" err="1">
                <a:solidFill>
                  <a:schemeClr val="accent5"/>
                </a:solidFill>
              </a:rPr>
              <a:t>অষ্টম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sz="6000" b="1" dirty="0"/>
              <a:t>বিষয়</a:t>
            </a:r>
            <a:r>
              <a:rPr lang="en-US" sz="5400" b="1" dirty="0"/>
              <a:t>:</a:t>
            </a:r>
            <a:r>
              <a:rPr lang="en-US" sz="6000" b="1" dirty="0"/>
              <a:t>গণিত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EB88A-C350-BA2D-0D10-E1A7149D3D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2681" y="5441529"/>
            <a:ext cx="10363826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20363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84D39-EB44-111A-9DA3-9C4AA2B2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17" y="363830"/>
            <a:ext cx="10364451" cy="1142242"/>
          </a:xfrm>
        </p:spPr>
        <p:txBody>
          <a:bodyPr>
            <a:normAutofit/>
          </a:bodyPr>
          <a:lstStyle/>
          <a:p>
            <a:r>
              <a:rPr lang="en-US" sz="4800" b="1" dirty="0" err="1"/>
              <a:t>অধ্যায়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06B1E-F0FC-179F-3D09-08377F1390E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363829"/>
            <a:ext cx="10364451" cy="700836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 err="1">
                <a:solidFill>
                  <a:schemeClr val="accent6"/>
                </a:solidFill>
              </a:rPr>
              <a:t>পাটিগণিত</a:t>
            </a:r>
            <a:endParaRPr lang="en-US" sz="3200" dirty="0">
              <a:solidFill>
                <a:schemeClr val="accent6"/>
              </a:solidFill>
            </a:endParaRPr>
          </a:p>
          <a:p>
            <a:r>
              <a:rPr lang="en-US" sz="2800" dirty="0" err="1">
                <a:solidFill>
                  <a:schemeClr val="accent6"/>
                </a:solidFill>
              </a:rPr>
              <a:t>প্যাটার্ন</a:t>
            </a:r>
            <a:endParaRPr lang="en-US" sz="2800" dirty="0">
              <a:solidFill>
                <a:schemeClr val="accent6"/>
              </a:solidFill>
            </a:endParaRPr>
          </a:p>
          <a:p>
            <a:r>
              <a:rPr lang="en-US" sz="2800" dirty="0" err="1">
                <a:solidFill>
                  <a:schemeClr val="accent6"/>
                </a:solidFill>
              </a:rPr>
              <a:t>মুনাফা</a:t>
            </a:r>
            <a:endParaRPr lang="en-US" sz="2800" dirty="0">
              <a:solidFill>
                <a:schemeClr val="accent6"/>
              </a:solidFill>
            </a:endParaRPr>
          </a:p>
          <a:p>
            <a:r>
              <a:rPr lang="en-US" sz="2800" dirty="0" err="1">
                <a:solidFill>
                  <a:schemeClr val="accent6"/>
                </a:solidFill>
              </a:rPr>
              <a:t>পরিমাপ</a:t>
            </a:r>
            <a:endParaRPr lang="en-US" sz="2800" dirty="0">
              <a:solidFill>
                <a:schemeClr val="accent6"/>
              </a:solidFill>
            </a:endParaRPr>
          </a:p>
          <a:p>
            <a:endParaRPr lang="en-US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20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4AE6B-272C-75BF-45CB-DAD7126B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257" y="513977"/>
            <a:ext cx="10364451" cy="1596177"/>
          </a:xfrm>
        </p:spPr>
        <p:txBody>
          <a:bodyPr>
            <a:normAutofit/>
          </a:bodyPr>
          <a:lstStyle/>
          <a:p>
            <a:r>
              <a:rPr lang="en-US" sz="5400" b="1" dirty="0" err="1"/>
              <a:t>অধ্যায়</a:t>
            </a:r>
            <a:endParaRPr lang="en-US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3FFE2-9E72-0B35-AD2E-05FB3A2E8F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1829209"/>
            <a:ext cx="10363826" cy="5581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err="1">
                <a:solidFill>
                  <a:schemeClr val="accent6"/>
                </a:solidFill>
              </a:rPr>
              <a:t>বীজগণিত</a:t>
            </a:r>
            <a:endParaRPr lang="en-US" sz="4400" dirty="0">
              <a:solidFill>
                <a:schemeClr val="accent6"/>
              </a:solidFill>
            </a:endParaRPr>
          </a:p>
          <a:p>
            <a:r>
              <a:rPr lang="en-US" sz="4400" dirty="0" err="1">
                <a:solidFill>
                  <a:schemeClr val="accent6"/>
                </a:solidFill>
              </a:rPr>
              <a:t>বীজগণিতীয়</a:t>
            </a:r>
            <a:r>
              <a:rPr lang="en-US" sz="4400" dirty="0">
                <a:solidFill>
                  <a:schemeClr val="accent6"/>
                </a:solidFill>
              </a:rPr>
              <a:t> </a:t>
            </a:r>
            <a:r>
              <a:rPr lang="en-US" sz="4400" dirty="0" err="1">
                <a:solidFill>
                  <a:schemeClr val="accent6"/>
                </a:solidFill>
              </a:rPr>
              <a:t>সূত্রাবলি</a:t>
            </a:r>
            <a:r>
              <a:rPr lang="en-US" sz="4400" dirty="0">
                <a:solidFill>
                  <a:schemeClr val="accent6"/>
                </a:solidFill>
              </a:rPr>
              <a:t> ও </a:t>
            </a:r>
            <a:r>
              <a:rPr lang="en-US" sz="4400" dirty="0" err="1">
                <a:solidFill>
                  <a:schemeClr val="accent6"/>
                </a:solidFill>
              </a:rPr>
              <a:t>প্রয়োগ</a:t>
            </a:r>
            <a:endParaRPr lang="en-US" sz="4400" dirty="0">
              <a:solidFill>
                <a:schemeClr val="accent6"/>
              </a:solidFill>
            </a:endParaRPr>
          </a:p>
          <a:p>
            <a:r>
              <a:rPr lang="en-US" sz="4400" dirty="0" err="1">
                <a:solidFill>
                  <a:schemeClr val="accent6"/>
                </a:solidFill>
              </a:rPr>
              <a:t>বীজগণিতীয়</a:t>
            </a:r>
            <a:r>
              <a:rPr lang="en-US" sz="4400" dirty="0">
                <a:solidFill>
                  <a:schemeClr val="accent6"/>
                </a:solidFill>
              </a:rPr>
              <a:t> </a:t>
            </a:r>
            <a:r>
              <a:rPr lang="en-US" sz="4400" dirty="0" err="1">
                <a:solidFill>
                  <a:schemeClr val="accent6"/>
                </a:solidFill>
              </a:rPr>
              <a:t>ভগ্নাংশ</a:t>
            </a:r>
            <a:endParaRPr lang="en-US" sz="4400" dirty="0">
              <a:solidFill>
                <a:schemeClr val="accent6"/>
              </a:solidFill>
            </a:endParaRPr>
          </a:p>
          <a:p>
            <a:r>
              <a:rPr lang="en-US" sz="4400" dirty="0" err="1">
                <a:solidFill>
                  <a:schemeClr val="accent6"/>
                </a:solidFill>
              </a:rPr>
              <a:t>সেট</a:t>
            </a:r>
            <a:endParaRPr lang="en-US" sz="4400" dirty="0">
              <a:solidFill>
                <a:schemeClr val="accent6"/>
              </a:solidFill>
            </a:endParaRPr>
          </a:p>
          <a:p>
            <a:endParaRPr lang="en-US" sz="4400" dirty="0">
              <a:solidFill>
                <a:schemeClr val="accent6"/>
              </a:solidFill>
            </a:endParaRPr>
          </a:p>
          <a:p>
            <a:endParaRPr lang="en-US" sz="4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47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F6614-5FB8-CB32-7801-FA7DE0856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045258" y="277906"/>
            <a:ext cx="10364451" cy="161317"/>
          </a:xfrm>
        </p:spPr>
        <p:txBody>
          <a:bodyPr>
            <a:normAutofit fontScale="90000"/>
          </a:bodyPr>
          <a:lstStyle/>
          <a:p>
            <a:r>
              <a:rPr lang="en-US" sz="5400" b="1" dirty="0" err="1"/>
              <a:t>অধ্যায়</a:t>
            </a:r>
            <a:endParaRPr lang="en-US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AB876-1376-7969-80ED-87919176DD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5883" y="908833"/>
            <a:ext cx="10363826" cy="438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accent6"/>
                </a:solidFill>
              </a:rPr>
              <a:t>     </a:t>
            </a:r>
            <a:r>
              <a:rPr lang="en-US" sz="4000" dirty="0" err="1">
                <a:solidFill>
                  <a:schemeClr val="accent6"/>
                </a:solidFill>
              </a:rPr>
              <a:t>জ্যামিতি</a:t>
            </a:r>
            <a:endParaRPr lang="en-US" sz="4000" dirty="0">
              <a:solidFill>
                <a:schemeClr val="accent6"/>
              </a:solidFill>
            </a:endParaRPr>
          </a:p>
          <a:p>
            <a:r>
              <a:rPr lang="en-US" sz="4000" dirty="0" err="1">
                <a:solidFill>
                  <a:schemeClr val="accent6"/>
                </a:solidFill>
              </a:rPr>
              <a:t>চতুর্ভুজ</a:t>
            </a:r>
            <a:endParaRPr lang="en-US" sz="4000" dirty="0">
              <a:solidFill>
                <a:schemeClr val="accent6"/>
              </a:solidFill>
            </a:endParaRPr>
          </a:p>
          <a:p>
            <a:r>
              <a:rPr lang="en-US" sz="4000" dirty="0" err="1">
                <a:solidFill>
                  <a:schemeClr val="accent6"/>
                </a:solidFill>
              </a:rPr>
              <a:t>পীথাগোরাসের</a:t>
            </a:r>
            <a:r>
              <a:rPr lang="en-US" sz="4000" dirty="0">
                <a:solidFill>
                  <a:schemeClr val="accent6"/>
                </a:solidFill>
              </a:rPr>
              <a:t> </a:t>
            </a:r>
            <a:r>
              <a:rPr lang="en-US" sz="4000" dirty="0" err="1">
                <a:solidFill>
                  <a:schemeClr val="accent6"/>
                </a:solidFill>
              </a:rPr>
              <a:t>উপপাদ্য</a:t>
            </a:r>
            <a:endParaRPr lang="en-US" sz="4000" dirty="0">
              <a:solidFill>
                <a:schemeClr val="accent6"/>
              </a:solidFill>
            </a:endParaRPr>
          </a:p>
          <a:p>
            <a:r>
              <a:rPr lang="en-US" sz="4000" dirty="0" err="1">
                <a:solidFill>
                  <a:schemeClr val="accent6"/>
                </a:solidFill>
              </a:rPr>
              <a:t>বৃত্ত</a:t>
            </a:r>
            <a:endParaRPr lang="en-US" sz="4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82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0F7D6-9753-70E7-6F30-E0B8A6753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64" y="-218189"/>
            <a:ext cx="10364451" cy="1596177"/>
          </a:xfrm>
        </p:spPr>
        <p:txBody>
          <a:bodyPr>
            <a:normAutofit/>
          </a:bodyPr>
          <a:lstStyle/>
          <a:p>
            <a:r>
              <a:rPr lang="en-US" sz="5400" b="1" dirty="0" err="1"/>
              <a:t>অধ্যায়</a:t>
            </a:r>
            <a:endParaRPr lang="en-US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5E05B-7BB2-86A0-1B91-BB5B16A2AE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9789" y="1016001"/>
            <a:ext cx="10363826" cy="3878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    </a:t>
            </a:r>
            <a:r>
              <a:rPr lang="en-US" sz="4400" dirty="0" err="1">
                <a:solidFill>
                  <a:schemeClr val="accent6"/>
                </a:solidFill>
              </a:rPr>
              <a:t>পরিসংখ্যান</a:t>
            </a:r>
            <a:endParaRPr lang="en-US" sz="4400" dirty="0">
              <a:solidFill>
                <a:schemeClr val="accent6"/>
              </a:solidFill>
            </a:endParaRPr>
          </a:p>
          <a:p>
            <a:r>
              <a:rPr lang="en-US" sz="4400" dirty="0" err="1">
                <a:solidFill>
                  <a:schemeClr val="accent6"/>
                </a:solidFill>
              </a:rPr>
              <a:t>তথ্য</a:t>
            </a:r>
            <a:r>
              <a:rPr lang="en-US" sz="4400" dirty="0">
                <a:solidFill>
                  <a:schemeClr val="accent6"/>
                </a:solidFill>
              </a:rPr>
              <a:t> ও </a:t>
            </a:r>
            <a:r>
              <a:rPr lang="en-US" sz="4400" dirty="0" err="1">
                <a:solidFill>
                  <a:schemeClr val="accent6"/>
                </a:solidFill>
              </a:rPr>
              <a:t>উপাত্ত</a:t>
            </a:r>
            <a:endParaRPr lang="en-US" sz="44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4400" dirty="0">
              <a:solidFill>
                <a:schemeClr val="accent6"/>
              </a:solidFill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83027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31A5A-FF6F-D31A-7D80-39AE568FA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930" y="-430306"/>
            <a:ext cx="10364451" cy="1589740"/>
          </a:xfrm>
        </p:spPr>
        <p:txBody>
          <a:bodyPr>
            <a:normAutofit/>
          </a:bodyPr>
          <a:lstStyle/>
          <a:p>
            <a:r>
              <a:rPr lang="en-US" sz="5400" b="1" dirty="0" err="1"/>
              <a:t>প্যাটার্ন</a:t>
            </a:r>
            <a:endParaRPr lang="en-US" sz="5400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94F1B36-443E-FFD2-1EE7-6464C980CA9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90595" y="590379"/>
            <a:ext cx="9583351" cy="6267622"/>
          </a:xfrm>
        </p:spPr>
      </p:pic>
    </p:spTree>
    <p:extLst>
      <p:ext uri="{BB962C8B-B14F-4D97-AF65-F5344CB8AC3E}">
        <p14:creationId xmlns:p14="http://schemas.microsoft.com/office/powerpoint/2010/main" val="480523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972C5-F0C3-C407-5644-B9DD855E9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304" y="0"/>
            <a:ext cx="10364451" cy="1596177"/>
          </a:xfrm>
        </p:spPr>
        <p:txBody>
          <a:bodyPr/>
          <a:lstStyle/>
          <a:p>
            <a:r>
              <a:rPr lang="en-US" sz="5400" b="1" dirty="0" err="1"/>
              <a:t>বীজগণিতের</a:t>
            </a:r>
            <a:r>
              <a:rPr lang="en-US" dirty="0"/>
              <a:t> </a:t>
            </a:r>
            <a:r>
              <a:rPr lang="en-US" sz="5400" b="1" dirty="0" err="1"/>
              <a:t>সূত্রসমূহ</a:t>
            </a:r>
            <a:endParaRPr lang="en-US" sz="54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A80906B-FFB2-C73B-5B7F-A2F54936DC8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139216" y="1387475"/>
            <a:ext cx="4534280" cy="5470525"/>
          </a:xfrm>
        </p:spPr>
      </p:pic>
    </p:spTree>
    <p:extLst>
      <p:ext uri="{BB962C8B-B14F-4D97-AF65-F5344CB8AC3E}">
        <p14:creationId xmlns:p14="http://schemas.microsoft.com/office/powerpoint/2010/main" val="38930083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Droplet</vt:lpstr>
      <vt:lpstr>PowerPoint Presentation</vt:lpstr>
      <vt:lpstr>PowerPoint Presentation</vt:lpstr>
      <vt:lpstr>শ্রেণি: অষ্টম   বিষয়:গণিত</vt:lpstr>
      <vt:lpstr>অধ্যায়</vt:lpstr>
      <vt:lpstr>অধ্যায়</vt:lpstr>
      <vt:lpstr>অধ্যায়</vt:lpstr>
      <vt:lpstr>অধ্যায়</vt:lpstr>
      <vt:lpstr>প্যাটার্ন</vt:lpstr>
      <vt:lpstr>বীজগণিতের সূত্রসমূহ</vt:lpstr>
      <vt:lpstr>বীজগণিতীয় ভগ্নাংশ</vt:lpstr>
      <vt:lpstr>সরল সহসমীকরণ</vt:lpstr>
      <vt:lpstr>সেট</vt:lpstr>
      <vt:lpstr>PowerPoint Presentation</vt:lpstr>
      <vt:lpstr>PowerPoint Presentation</vt:lpstr>
      <vt:lpstr>চতর্ভুজ</vt:lpstr>
      <vt:lpstr>পীথাগোরাসের উপপাদ্য</vt:lpstr>
      <vt:lpstr>বৃত্ত</vt:lpstr>
      <vt:lpstr>তথ্য ও উপাত্ত</vt:lpstr>
      <vt:lpstr>PowerPoint Presentation</vt:lpstr>
      <vt:lpstr>PowerPoint Presentation</vt:lpstr>
      <vt:lpstr>PowerPoint Presentation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mtyasmin193@gmail.com</dc:creator>
  <cp:lastModifiedBy>mtyasmin193@gmail.com</cp:lastModifiedBy>
  <cp:revision>12</cp:revision>
  <dcterms:created xsi:type="dcterms:W3CDTF">2023-11-06T03:59:34Z</dcterms:created>
  <dcterms:modified xsi:type="dcterms:W3CDTF">2023-11-06T08:55:00Z</dcterms:modified>
</cp:coreProperties>
</file>